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8393074-eceb-41dc-9a29-b4961c2d41e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b8393074-eceb-41dc-9a29-b4961c2d41e2/assets/audio/26_mr_holland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hyperlink" Target="https://www.e-sfera.hr/dodatni-digitalni-sadrzaji/b8393074-eceb-41dc-9a29-b4961c2d41e2/assets/audio/26_mr_holland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mbed/396f96448cff4d9ea97762817d76c23d?themeId=46&amp;templateId=36'%20frameborder='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186" y="1593637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521" y="306704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An</a:t>
            </a:r>
            <a:r>
              <a:rPr lang="hr-HR" sz="6600" dirty="0"/>
              <a:t> interview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7288" y="719168"/>
            <a:ext cx="103155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What</a:t>
            </a:r>
            <a:r>
              <a:rPr lang="hr-HR" sz="2600" b="1" dirty="0"/>
              <a:t> </a:t>
            </a:r>
            <a:r>
              <a:rPr lang="hr-HR" sz="2600" b="1" dirty="0" err="1"/>
              <a:t>elements</a:t>
            </a:r>
            <a:r>
              <a:rPr lang="hr-HR" sz="2600" b="1" dirty="0"/>
              <a:t> </a:t>
            </a:r>
            <a:r>
              <a:rPr lang="hr-HR" sz="2600" b="1" dirty="0" err="1"/>
              <a:t>should</a:t>
            </a:r>
            <a:r>
              <a:rPr lang="hr-HR" sz="2600" b="1" dirty="0"/>
              <a:t> </a:t>
            </a:r>
            <a:r>
              <a:rPr lang="hr-HR" sz="2600" b="1" dirty="0" err="1"/>
              <a:t>be</a:t>
            </a:r>
            <a:r>
              <a:rPr lang="hr-HR" sz="2600" b="1" dirty="0"/>
              <a:t> </a:t>
            </a:r>
            <a:r>
              <a:rPr lang="hr-HR" sz="2600" b="1" dirty="0" err="1"/>
              <a:t>in</a:t>
            </a:r>
            <a:r>
              <a:rPr lang="hr-HR" sz="2600" b="1" dirty="0"/>
              <a:t> </a:t>
            </a:r>
            <a:r>
              <a:rPr lang="hr-HR" sz="2600" b="1" dirty="0" err="1"/>
              <a:t>your</a:t>
            </a:r>
            <a:r>
              <a:rPr lang="hr-HR" sz="2600" b="1" dirty="0"/>
              <a:t> </a:t>
            </a:r>
            <a:r>
              <a:rPr lang="hr-HR" sz="2600" b="1" dirty="0" err="1"/>
              <a:t>work</a:t>
            </a:r>
            <a:r>
              <a:rPr lang="hr-HR" sz="2600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494" y="2031744"/>
            <a:ext cx="63865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Who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interview </a:t>
            </a:r>
            <a:r>
              <a:rPr lang="hr-HR" sz="2600" dirty="0" err="1"/>
              <a:t>supposed</a:t>
            </a:r>
            <a:r>
              <a:rPr lang="hr-HR" sz="2600" dirty="0"/>
              <a:t> to </a:t>
            </a:r>
            <a:r>
              <a:rPr lang="hr-HR" sz="2600" dirty="0" err="1"/>
              <a:t>be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?</a:t>
            </a:r>
          </a:p>
          <a:p>
            <a:r>
              <a:rPr lang="hr-HR" sz="2600" dirty="0"/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How </a:t>
            </a:r>
            <a:r>
              <a:rPr lang="hr-HR" sz="2600" dirty="0" err="1"/>
              <a:t>many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should</a:t>
            </a:r>
            <a:r>
              <a:rPr lang="hr-HR" sz="2600" dirty="0"/>
              <a:t>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be</a:t>
            </a:r>
            <a:r>
              <a:rPr lang="hr-HR" sz="2600" dirty="0"/>
              <a:t>?</a:t>
            </a:r>
          </a:p>
          <a:p>
            <a:r>
              <a:rPr lang="hr-HR" sz="2600" i="1" dirty="0"/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Are ”</a:t>
            </a:r>
            <a:r>
              <a:rPr lang="hr-HR" sz="2600" dirty="0" err="1"/>
              <a:t>yes</a:t>
            </a:r>
            <a:r>
              <a:rPr lang="hr-HR" sz="2600" dirty="0"/>
              <a:t> </a:t>
            </a:r>
            <a:r>
              <a:rPr lang="hr-HR" sz="2600" dirty="0" err="1"/>
              <a:t>or</a:t>
            </a:r>
            <a:r>
              <a:rPr lang="hr-HR" sz="2600" dirty="0"/>
              <a:t> no” </a:t>
            </a:r>
            <a:r>
              <a:rPr lang="hr-HR" sz="2600" dirty="0" err="1"/>
              <a:t>answers</a:t>
            </a:r>
            <a:r>
              <a:rPr lang="hr-HR" sz="2600" dirty="0"/>
              <a:t> </a:t>
            </a:r>
            <a:r>
              <a:rPr lang="hr-HR" sz="2600" dirty="0" err="1"/>
              <a:t>good</a:t>
            </a:r>
            <a:r>
              <a:rPr lang="hr-HR" sz="2600" dirty="0"/>
              <a:t> </a:t>
            </a:r>
            <a:r>
              <a:rPr lang="hr-HR" sz="2600" dirty="0" err="1"/>
              <a:t>enough</a:t>
            </a:r>
            <a:r>
              <a:rPr lang="hr-HR" sz="2600" dirty="0"/>
              <a:t>?</a:t>
            </a:r>
          </a:p>
          <a:p>
            <a:r>
              <a:rPr lang="hr-HR" sz="2600" dirty="0"/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 err="1"/>
              <a:t>Should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interview </a:t>
            </a:r>
            <a:r>
              <a:rPr lang="hr-HR" sz="2600" dirty="0" err="1"/>
              <a:t>be</a:t>
            </a:r>
            <a:r>
              <a:rPr lang="hr-HR" sz="2600" dirty="0"/>
              <a:t> </a:t>
            </a:r>
            <a:r>
              <a:rPr lang="hr-HR" sz="2600" dirty="0" err="1"/>
              <a:t>creative</a:t>
            </a:r>
            <a:r>
              <a:rPr lang="hr-HR" sz="2600" dirty="0"/>
              <a:t>?</a:t>
            </a:r>
          </a:p>
          <a:p>
            <a:r>
              <a:rPr lang="hr-HR" sz="2600" dirty="0"/>
              <a:t>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8984" y="2062328"/>
            <a:ext cx="35004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chemeClr val="accent2"/>
                </a:solidFill>
              </a:rPr>
              <a:t>A </a:t>
            </a:r>
            <a:r>
              <a:rPr lang="hr-HR" sz="2600" dirty="0" err="1">
                <a:solidFill>
                  <a:schemeClr val="accent2"/>
                </a:solidFill>
              </a:rPr>
              <a:t>perfect</a:t>
            </a:r>
            <a:r>
              <a:rPr lang="hr-HR" sz="2600" dirty="0">
                <a:solidFill>
                  <a:schemeClr val="accent2"/>
                </a:solidFill>
              </a:rPr>
              <a:t> </a:t>
            </a:r>
            <a:r>
              <a:rPr lang="hr-HR" sz="2600" dirty="0" err="1">
                <a:solidFill>
                  <a:schemeClr val="accent2"/>
                </a:solidFill>
              </a:rPr>
              <a:t>teacher</a:t>
            </a:r>
            <a:r>
              <a:rPr lang="hr-HR" sz="26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3224" y="2836670"/>
            <a:ext cx="29115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solidFill>
                  <a:schemeClr val="accent2"/>
                </a:solidFill>
              </a:rPr>
              <a:t>At </a:t>
            </a:r>
            <a:r>
              <a:rPr lang="hr-HR" sz="2600" dirty="0" err="1">
                <a:solidFill>
                  <a:schemeClr val="accent2"/>
                </a:solidFill>
              </a:rPr>
              <a:t>least</a:t>
            </a:r>
            <a:r>
              <a:rPr lang="hr-HR" sz="2600" dirty="0">
                <a:solidFill>
                  <a:schemeClr val="accent2"/>
                </a:solidFill>
              </a:rPr>
              <a:t> 8 </a:t>
            </a:r>
            <a:r>
              <a:rPr lang="hr-HR" sz="2600" dirty="0" err="1">
                <a:solidFill>
                  <a:schemeClr val="accent2"/>
                </a:solidFill>
              </a:rPr>
              <a:t>questions</a:t>
            </a:r>
            <a:r>
              <a:rPr lang="hr-HR" sz="26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0294" y="3633073"/>
            <a:ext cx="56409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>
                <a:solidFill>
                  <a:schemeClr val="accent2"/>
                </a:solidFill>
              </a:rPr>
              <a:t>No, </a:t>
            </a:r>
            <a:r>
              <a:rPr lang="hr-HR" sz="2600" dirty="0" err="1">
                <a:solidFill>
                  <a:schemeClr val="accent2"/>
                </a:solidFill>
              </a:rPr>
              <a:t>you</a:t>
            </a:r>
            <a:r>
              <a:rPr lang="hr-HR" sz="2600" dirty="0">
                <a:solidFill>
                  <a:schemeClr val="accent2"/>
                </a:solidFill>
              </a:rPr>
              <a:t> </a:t>
            </a:r>
            <a:r>
              <a:rPr lang="hr-HR" sz="2600" dirty="0" err="1">
                <a:solidFill>
                  <a:schemeClr val="accent2"/>
                </a:solidFill>
              </a:rPr>
              <a:t>should</a:t>
            </a:r>
            <a:r>
              <a:rPr lang="hr-HR" sz="2600" dirty="0">
                <a:solidFill>
                  <a:schemeClr val="accent2"/>
                </a:solidFill>
              </a:rPr>
              <a:t> </a:t>
            </a:r>
            <a:r>
              <a:rPr lang="hr-HR" sz="2600" dirty="0" err="1">
                <a:solidFill>
                  <a:schemeClr val="accent2"/>
                </a:solidFill>
              </a:rPr>
              <a:t>write</a:t>
            </a:r>
            <a:r>
              <a:rPr lang="hr-HR" sz="2600" dirty="0">
                <a:solidFill>
                  <a:schemeClr val="accent2"/>
                </a:solidFill>
              </a:rPr>
              <a:t> </a:t>
            </a:r>
            <a:r>
              <a:rPr lang="hr-HR" sz="2600" dirty="0" err="1">
                <a:solidFill>
                  <a:schemeClr val="accent2"/>
                </a:solidFill>
              </a:rPr>
              <a:t>the</a:t>
            </a:r>
            <a:r>
              <a:rPr lang="hr-HR" sz="2600" dirty="0">
                <a:solidFill>
                  <a:schemeClr val="accent2"/>
                </a:solidFill>
              </a:rPr>
              <a:t> </a:t>
            </a:r>
            <a:r>
              <a:rPr lang="hr-HR" sz="2600" dirty="0" err="1">
                <a:solidFill>
                  <a:schemeClr val="accent2"/>
                </a:solidFill>
              </a:rPr>
              <a:t>answers</a:t>
            </a:r>
            <a:r>
              <a:rPr lang="hr-HR" sz="2600" dirty="0">
                <a:solidFill>
                  <a:schemeClr val="accent2"/>
                </a:solidFill>
              </a:rPr>
              <a:t> </a:t>
            </a:r>
            <a:r>
              <a:rPr lang="hr-HR" sz="2600" dirty="0" err="1">
                <a:solidFill>
                  <a:schemeClr val="accent2"/>
                </a:solidFill>
              </a:rPr>
              <a:t>in</a:t>
            </a:r>
            <a:r>
              <a:rPr lang="hr-HR" sz="2600" dirty="0">
                <a:solidFill>
                  <a:schemeClr val="accent2"/>
                </a:solidFill>
              </a:rPr>
              <a:t> </a:t>
            </a:r>
            <a:r>
              <a:rPr lang="hr-HR" sz="2600" dirty="0" err="1">
                <a:solidFill>
                  <a:schemeClr val="accent2"/>
                </a:solidFill>
              </a:rPr>
              <a:t>full</a:t>
            </a:r>
            <a:r>
              <a:rPr lang="hr-HR" sz="2600" dirty="0">
                <a:solidFill>
                  <a:schemeClr val="accent2"/>
                </a:solidFill>
              </a:rPr>
              <a:t> </a:t>
            </a:r>
            <a:r>
              <a:rPr lang="hr-HR" sz="2600" dirty="0" err="1">
                <a:solidFill>
                  <a:schemeClr val="accent2"/>
                </a:solidFill>
              </a:rPr>
              <a:t>sentences</a:t>
            </a:r>
            <a:r>
              <a:rPr lang="hr-HR" sz="26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10294" y="4514883"/>
            <a:ext cx="7025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 err="1">
                <a:solidFill>
                  <a:schemeClr val="accent2"/>
                </a:solidFill>
              </a:rPr>
              <a:t>Yes</a:t>
            </a:r>
            <a:r>
              <a:rPr lang="hr-HR" sz="26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5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4274"/>
            <a:ext cx="12162328" cy="1801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58100" y="3206577"/>
            <a:ext cx="27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1865499" y="1109114"/>
            <a:ext cx="523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to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friends</a:t>
            </a:r>
            <a:r>
              <a:rPr lang="hr-HR" sz="2400" dirty="0"/>
              <a:t>’ </a:t>
            </a:r>
            <a:r>
              <a:rPr lang="hr-HR" sz="2400" dirty="0" err="1"/>
              <a:t>interviews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2038" cy="6856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4770" y="357187"/>
            <a:ext cx="3429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 p 36.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38" y="1579396"/>
            <a:ext cx="10491674" cy="5078579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28938" y="358616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/>
                </a:solidFill>
              </a:rPr>
              <a:t>watches</a:t>
            </a:r>
            <a:endParaRPr lang="hr-HR" sz="2400" i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763" y="40478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/>
                </a:solidFill>
              </a:rPr>
              <a:t>gets</a:t>
            </a:r>
            <a:r>
              <a:rPr lang="hr-HR" sz="2400" i="1" dirty="0">
                <a:solidFill>
                  <a:schemeClr val="accent2"/>
                </a:solidFill>
              </a:rPr>
              <a:t> </a:t>
            </a:r>
            <a:r>
              <a:rPr lang="hr-HR" sz="2400" i="1" dirty="0" err="1">
                <a:solidFill>
                  <a:schemeClr val="accent2"/>
                </a:solidFill>
              </a:rPr>
              <a:t>up</a:t>
            </a:r>
            <a:endParaRPr lang="hr-HR" sz="2400" i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8907" y="454676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/>
                </a:solidFill>
              </a:rPr>
              <a:t>has</a:t>
            </a:r>
            <a:endParaRPr lang="hr-HR" sz="2400" i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7982" y="507227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chemeClr val="accent2"/>
                </a:solidFill>
              </a:rPr>
              <a:t>make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8938" y="55339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/>
                </a:solidFill>
              </a:rPr>
              <a:t>eats</a:t>
            </a:r>
            <a:endParaRPr lang="hr-HR" sz="2400" i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9901" y="603287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chemeClr val="accent2"/>
                </a:solidFill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42373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17232"/>
            <a:ext cx="10967743" cy="5240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0419" y="3806771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6332" y="3806771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important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921" y="419198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sports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225" y="4529138"/>
            <a:ext cx="146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tennis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7469" y="500154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piano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4882" y="4990803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CDs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4672" y="5368093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girlfriend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7289" y="5376016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teacher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8684" y="5687090"/>
            <a:ext cx="181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Saturdays</a:t>
            </a:r>
            <a:endParaRPr lang="hr-HR" sz="24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5581" y="614875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pizza</a:t>
            </a:r>
            <a:endParaRPr lang="hr-H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47620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7212" y="2460296"/>
            <a:ext cx="974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b8393074-eceb-41dc-9a29-b4961c2d41e2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</a:p>
          <a:p>
            <a:endParaRPr lang="hr-HR" sz="2400" b="1" dirty="0"/>
          </a:p>
          <a:p>
            <a:pPr algn="ctr"/>
            <a:r>
              <a:rPr lang="hr-HR" sz="2400" b="1" dirty="0"/>
              <a:t>A </a:t>
            </a:r>
            <a:r>
              <a:rPr lang="hr-HR" sz="2400" b="1" dirty="0" err="1"/>
              <a:t>school</a:t>
            </a:r>
            <a:r>
              <a:rPr lang="hr-HR" sz="2400" b="1" dirty="0"/>
              <a:t> interview</a:t>
            </a:r>
          </a:p>
          <a:p>
            <a:pPr algn="ctr"/>
            <a:endParaRPr lang="hr-H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27212" y="1136321"/>
            <a:ext cx="641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LEARN</a:t>
            </a:r>
            <a:r>
              <a:rPr lang="hr-HR" sz="3200" b="1" dirty="0"/>
              <a:t> MORE</a:t>
            </a:r>
          </a:p>
        </p:txBody>
      </p:sp>
    </p:spTree>
    <p:extLst>
      <p:ext uri="{BB962C8B-B14F-4D97-AF65-F5344CB8AC3E}">
        <p14:creationId xmlns:p14="http://schemas.microsoft.com/office/powerpoint/2010/main" val="311279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88" cy="687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3587" y="1371600"/>
            <a:ext cx="5686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this</a:t>
            </a:r>
            <a:r>
              <a:rPr lang="hr-HR" sz="2600" dirty="0"/>
              <a:t> interview </a:t>
            </a:r>
            <a:r>
              <a:rPr lang="hr-HR" sz="2600" dirty="0" err="1"/>
              <a:t>with</a:t>
            </a:r>
            <a:r>
              <a:rPr lang="hr-HR" sz="26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3587" y="2545640"/>
            <a:ext cx="56864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key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– </a:t>
            </a: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interview </a:t>
            </a:r>
            <a:r>
              <a:rPr lang="hr-HR" sz="2600" dirty="0" err="1"/>
              <a:t>about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22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82" y="1500189"/>
            <a:ext cx="11258852" cy="3300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888" y="3128963"/>
            <a:ext cx="928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chemeClr val="accent2"/>
                </a:solidFill>
              </a:rPr>
              <a:t>make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039" y="3472339"/>
            <a:ext cx="928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chemeClr val="accent2"/>
                </a:solidFill>
              </a:rPr>
              <a:t>play</a:t>
            </a:r>
            <a:endParaRPr lang="hr-HR" sz="2600" i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3039" y="3855008"/>
            <a:ext cx="928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chemeClr val="accent2"/>
                </a:solidFill>
              </a:rPr>
              <a:t>go</a:t>
            </a:r>
            <a:endParaRPr lang="hr-HR" sz="2600" i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4194335"/>
            <a:ext cx="1114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chemeClr val="accent2"/>
                </a:solidFill>
              </a:rPr>
              <a:t>get</a:t>
            </a:r>
            <a:r>
              <a:rPr lang="hr-HR" sz="2600" i="1" dirty="0">
                <a:solidFill>
                  <a:schemeClr val="accent2"/>
                </a:solidFill>
              </a:rPr>
              <a:t> </a:t>
            </a:r>
            <a:r>
              <a:rPr lang="hr-HR" sz="2600" i="1" dirty="0" err="1">
                <a:solidFill>
                  <a:schemeClr val="accent2"/>
                </a:solidFill>
              </a:rPr>
              <a:t>up</a:t>
            </a:r>
            <a:endParaRPr lang="hr-HR" sz="2600" i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049" y="2743200"/>
            <a:ext cx="852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chemeClr val="accent2"/>
                </a:solidFill>
              </a:rPr>
              <a:t>talk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749" y="3128963"/>
            <a:ext cx="852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chemeClr val="accent2"/>
                </a:solidFill>
              </a:rPr>
              <a:t>have</a:t>
            </a:r>
            <a:endParaRPr lang="hr-HR" sz="2600" i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99" y="3472815"/>
            <a:ext cx="852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chemeClr val="accent2"/>
                </a:solidFill>
              </a:rPr>
              <a:t>skip</a:t>
            </a:r>
            <a:endParaRPr lang="hr-HR" sz="2600" i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3760" y="3838103"/>
            <a:ext cx="852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chemeClr val="accent2"/>
                </a:solidFill>
              </a:rPr>
              <a:t>eat</a:t>
            </a:r>
            <a:endParaRPr lang="hr-HR" sz="2600" i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49" y="4223866"/>
            <a:ext cx="852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 err="1">
                <a:solidFill>
                  <a:schemeClr val="accent2"/>
                </a:solidFill>
              </a:rPr>
              <a:t>read</a:t>
            </a:r>
            <a:endParaRPr lang="hr-HR" sz="2600" i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42624" y="3503117"/>
            <a:ext cx="236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skip</a:t>
            </a:r>
            <a:r>
              <a:rPr lang="hr-HR" sz="2400" dirty="0"/>
              <a:t> = </a:t>
            </a:r>
            <a:r>
              <a:rPr lang="hr-HR" sz="2400" i="1" dirty="0"/>
              <a:t>preskočiti</a:t>
            </a:r>
          </a:p>
        </p:txBody>
      </p:sp>
    </p:spTree>
    <p:extLst>
      <p:ext uri="{BB962C8B-B14F-4D97-AF65-F5344CB8AC3E}">
        <p14:creationId xmlns:p14="http://schemas.microsoft.com/office/powerpoint/2010/main" val="40463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6" y="1416784"/>
            <a:ext cx="11580973" cy="29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614363"/>
            <a:ext cx="3238501" cy="5085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5" y="157163"/>
            <a:ext cx="7115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picture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5" y="1423988"/>
            <a:ext cx="7115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this</a:t>
            </a:r>
            <a:r>
              <a:rPr lang="hr-HR" sz="2600" dirty="0"/>
              <a:t> ? </a:t>
            </a:r>
            <a:r>
              <a:rPr lang="hr-HR" sz="2600" dirty="0" err="1"/>
              <a:t>Guess</a:t>
            </a:r>
            <a:r>
              <a:rPr lang="hr-HR" sz="2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9125" y="2410432"/>
            <a:ext cx="7115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he </a:t>
            </a:r>
            <a:r>
              <a:rPr lang="hr-HR" sz="2600" dirty="0" err="1"/>
              <a:t>look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9124" y="3396876"/>
            <a:ext cx="7115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he </a:t>
            </a:r>
            <a:r>
              <a:rPr lang="hr-HR" sz="2600" dirty="0" err="1"/>
              <a:t>look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9123" y="4383320"/>
            <a:ext cx="7115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he do?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9122" y="5369764"/>
            <a:ext cx="7115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are </a:t>
            </a:r>
            <a:r>
              <a:rPr lang="hr-HR" sz="2600" dirty="0" err="1"/>
              <a:t>his</a:t>
            </a:r>
            <a:r>
              <a:rPr lang="hr-HR" sz="2600" dirty="0"/>
              <a:t> </a:t>
            </a:r>
            <a:r>
              <a:rPr lang="hr-HR" sz="2600" dirty="0" err="1"/>
              <a:t>hobbies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86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024"/>
            <a:ext cx="7006370" cy="128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3" y="2231990"/>
            <a:ext cx="11662976" cy="3503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71711" y="5797047"/>
            <a:ext cx="6600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6"/>
              </a:rPr>
              <a:t>https</a:t>
            </a:r>
            <a:r>
              <a:rPr lang="hr-HR" dirty="0">
                <a:hlinkClick r:id="rId6"/>
              </a:rPr>
              <a:t>://</a:t>
            </a:r>
            <a:r>
              <a:rPr lang="hr-HR" dirty="0" err="1">
                <a:hlinkClick r:id="rId6"/>
              </a:rPr>
              <a:t>www.e-sfera.hr</a:t>
            </a:r>
            <a:r>
              <a:rPr lang="hr-HR" dirty="0">
                <a:hlinkClick r:id="rId6"/>
              </a:rPr>
              <a:t>/dodatni-digitalni-</a:t>
            </a:r>
            <a:r>
              <a:rPr lang="hr-HR" dirty="0" err="1">
                <a:hlinkClick r:id="rId6"/>
              </a:rPr>
              <a:t>sadrzaji</a:t>
            </a:r>
            <a:r>
              <a:rPr lang="hr-HR" dirty="0">
                <a:hlinkClick r:id="rId6"/>
              </a:rPr>
              <a:t>/</a:t>
            </a:r>
            <a:r>
              <a:rPr lang="hr-HR" dirty="0" err="1">
                <a:hlinkClick r:id="rId6"/>
              </a:rPr>
              <a:t>b8393074-eceb-41dc-9a29-b4961c2d41e2</a:t>
            </a:r>
            <a:r>
              <a:rPr lang="hr-HR" dirty="0">
                <a:hlinkClick r:id="rId6"/>
              </a:rPr>
              <a:t>/</a:t>
            </a:r>
            <a:r>
              <a:rPr lang="hr-HR" dirty="0" err="1">
                <a:hlinkClick r:id="rId6"/>
              </a:rPr>
              <a:t>assets</a:t>
            </a:r>
            <a:r>
              <a:rPr lang="hr-HR" dirty="0">
                <a:hlinkClick r:id="rId6"/>
              </a:rPr>
              <a:t>/audio/</a:t>
            </a:r>
            <a:r>
              <a:rPr lang="hr-HR" dirty="0" err="1">
                <a:hlinkClick r:id="rId6"/>
              </a:rPr>
              <a:t>26_mr_holland.mp3</a:t>
            </a:r>
            <a:endParaRPr lang="hr-HR" dirty="0"/>
          </a:p>
          <a:p>
            <a:endParaRPr lang="hr-HR" dirty="0"/>
          </a:p>
        </p:txBody>
      </p:sp>
      <p:pic>
        <p:nvPicPr>
          <p:cNvPr id="10" name="26_mr_hol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4887" y="5957528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6350" y="2600325"/>
            <a:ext cx="48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6350" y="3875520"/>
            <a:ext cx="48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39488" y="2568617"/>
            <a:ext cx="48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20436" y="3027851"/>
            <a:ext cx="48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0435" y="4706979"/>
            <a:ext cx="48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56" y="1018784"/>
            <a:ext cx="7047798" cy="5450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42727" y="3444207"/>
            <a:ext cx="3724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5"/>
              </a:rPr>
              <a:t>https</a:t>
            </a:r>
            <a:r>
              <a:rPr lang="hr-HR" dirty="0">
                <a:hlinkClick r:id="rId5"/>
              </a:rPr>
              <a:t>://</a:t>
            </a:r>
            <a:r>
              <a:rPr lang="hr-HR" dirty="0" err="1">
                <a:hlinkClick r:id="rId5"/>
              </a:rPr>
              <a:t>www.e-sfera.hr</a:t>
            </a:r>
            <a:r>
              <a:rPr lang="hr-HR" dirty="0">
                <a:hlinkClick r:id="rId5"/>
              </a:rPr>
              <a:t>/dodatni-digitalni-</a:t>
            </a:r>
            <a:r>
              <a:rPr lang="hr-HR" dirty="0" err="1">
                <a:hlinkClick r:id="rId5"/>
              </a:rPr>
              <a:t>sadrzaji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b8393074-eceb-41dc-9a29-b4961c2d41e2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assets</a:t>
            </a:r>
            <a:r>
              <a:rPr lang="hr-HR" dirty="0">
                <a:hlinkClick r:id="rId5"/>
              </a:rPr>
              <a:t>/audio/</a:t>
            </a:r>
            <a:r>
              <a:rPr lang="hr-HR" dirty="0" err="1">
                <a:hlinkClick r:id="rId5"/>
              </a:rPr>
              <a:t>26_mr_holland.mp3</a:t>
            </a:r>
            <a:endParaRPr lang="hr-HR" dirty="0"/>
          </a:p>
          <a:p>
            <a:endParaRPr lang="hr-HR" dirty="0"/>
          </a:p>
        </p:txBody>
      </p:sp>
      <p:pic>
        <p:nvPicPr>
          <p:cNvPr id="7" name="26_mr_hol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9371" y="2479623"/>
            <a:ext cx="609600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97836" y="1978702"/>
            <a:ext cx="404734" cy="389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216577" y="2818151"/>
            <a:ext cx="314793" cy="389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3297837" y="3549368"/>
            <a:ext cx="404734" cy="4380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1606445" y="4397570"/>
            <a:ext cx="314793" cy="389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5216576" y="5198533"/>
            <a:ext cx="314793" cy="389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5216576" y="5946673"/>
            <a:ext cx="314793" cy="389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342727" y="5588277"/>
            <a:ext cx="337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girlfriend</a:t>
            </a:r>
            <a:r>
              <a:rPr lang="hr-HR" sz="2400" dirty="0"/>
              <a:t> = </a:t>
            </a:r>
            <a:r>
              <a:rPr lang="hr-HR" sz="2400" i="1" dirty="0"/>
              <a:t>djevojka</a:t>
            </a:r>
          </a:p>
        </p:txBody>
      </p:sp>
    </p:spTree>
    <p:extLst>
      <p:ext uri="{BB962C8B-B14F-4D97-AF65-F5344CB8AC3E}">
        <p14:creationId xmlns:p14="http://schemas.microsoft.com/office/powerpoint/2010/main" val="10761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3050" y="1000125"/>
            <a:ext cx="88582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Let’s</a:t>
            </a:r>
            <a:r>
              <a:rPr lang="hr-HR" sz="2600" dirty="0"/>
              <a:t> </a:t>
            </a:r>
            <a:r>
              <a:rPr lang="hr-HR" sz="2600" dirty="0" err="1"/>
              <a:t>revise</a:t>
            </a:r>
            <a:r>
              <a:rPr lang="hr-HR" sz="2600" dirty="0"/>
              <a:t>!</a:t>
            </a:r>
          </a:p>
          <a:p>
            <a:endParaRPr lang="hr-HR" sz="2600" dirty="0"/>
          </a:p>
          <a:p>
            <a:r>
              <a:rPr lang="hr-HR" sz="2600" dirty="0" err="1"/>
              <a:t>Fill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gaps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correct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.</a:t>
            </a:r>
          </a:p>
          <a:p>
            <a:endParaRPr lang="hr-HR" sz="2600" i="1" dirty="0"/>
          </a:p>
          <a:p>
            <a:r>
              <a:rPr lang="hr-HR" sz="2600" i="1" dirty="0" err="1">
                <a:hlinkClick r:id="rId2"/>
              </a:rPr>
              <a:t>https</a:t>
            </a:r>
            <a:r>
              <a:rPr lang="hr-HR" sz="2600" i="1" dirty="0">
                <a:hlinkClick r:id="rId2"/>
              </a:rPr>
              <a:t>://</a:t>
            </a:r>
            <a:r>
              <a:rPr lang="hr-HR" sz="2600" i="1" dirty="0" err="1">
                <a:hlinkClick r:id="rId2"/>
              </a:rPr>
              <a:t>wordwall.net</a:t>
            </a:r>
            <a:r>
              <a:rPr lang="hr-HR" sz="2600" i="1" dirty="0">
                <a:hlinkClick r:id="rId2"/>
              </a:rPr>
              <a:t>/</a:t>
            </a:r>
            <a:r>
              <a:rPr lang="hr-HR" sz="2600" i="1" dirty="0" err="1">
                <a:hlinkClick r:id="rId2"/>
              </a:rPr>
              <a:t>embed</a:t>
            </a:r>
            <a:r>
              <a:rPr lang="hr-HR" sz="2600" i="1" dirty="0">
                <a:hlinkClick r:id="rId2"/>
              </a:rPr>
              <a:t>/</a:t>
            </a:r>
            <a:r>
              <a:rPr lang="hr-HR" sz="2600" i="1" dirty="0" err="1">
                <a:hlinkClick r:id="rId2"/>
              </a:rPr>
              <a:t>396f96448cff4d9ea97762817d76c23d?themeId</a:t>
            </a:r>
            <a:r>
              <a:rPr lang="hr-HR" sz="2600" i="1" dirty="0">
                <a:hlinkClick r:id="rId2"/>
              </a:rPr>
              <a:t>=</a:t>
            </a:r>
            <a:r>
              <a:rPr lang="hr-HR" sz="2600" i="1" dirty="0" err="1">
                <a:hlinkClick r:id="rId2"/>
              </a:rPr>
              <a:t>46&amp;templateId</a:t>
            </a:r>
            <a:r>
              <a:rPr lang="hr-HR" sz="2600" i="1" dirty="0">
                <a:hlinkClick r:id="rId2"/>
              </a:rPr>
              <a:t>=</a:t>
            </a:r>
            <a:r>
              <a:rPr lang="hr-HR" sz="2600" i="1" dirty="0" err="1">
                <a:hlinkClick r:id="rId2"/>
              </a:rPr>
              <a:t>36%27%20frameborder</a:t>
            </a:r>
            <a:r>
              <a:rPr lang="hr-HR" sz="2600" i="1" dirty="0">
                <a:hlinkClick r:id="rId2"/>
              </a:rPr>
              <a:t>=%270</a:t>
            </a:r>
            <a:r>
              <a:rPr lang="hr-HR" sz="2600" i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3050" y="1000125"/>
            <a:ext cx="8858250" cy="4000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2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7301" y="1514476"/>
            <a:ext cx="100012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/>
              <a:t>Osmisli intervju sa savršenim učiteljem. U intervjuu upotrijebi najmanje 8 pitanja, a odgovori trebaju biti pune rečenice. Možeš koristiti pitanja iz udžbenika. Napiši intervju (pitanja i odgovore) u bilježnicu.</a:t>
            </a:r>
          </a:p>
          <a:p>
            <a:endParaRPr lang="hr-HR" sz="2600" i="1" dirty="0"/>
          </a:p>
          <a:p>
            <a:r>
              <a:rPr lang="hr-HR" sz="2600" i="1" dirty="0"/>
              <a:t>Tko želi, i ako učitelj/</a:t>
            </a:r>
            <a:r>
              <a:rPr lang="hr-HR" sz="2600" i="1" dirty="0" err="1"/>
              <a:t>ica</a:t>
            </a:r>
            <a:r>
              <a:rPr lang="hr-HR" sz="2600" i="1" dirty="0"/>
              <a:t> na to pristane, može osmisliti pitanja i intervjuirati učitelja/</a:t>
            </a:r>
            <a:r>
              <a:rPr lang="hr-HR" sz="2600" i="1" dirty="0" err="1"/>
              <a:t>icu</a:t>
            </a:r>
            <a:r>
              <a:rPr lang="hr-HR" sz="2600" i="1" dirty="0"/>
              <a:t> koja im predaje, a kojemu se dive.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7301" y="1028700"/>
            <a:ext cx="10144124" cy="33861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29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336</Words>
  <Application>Microsoft Office PowerPoint</Application>
  <PresentationFormat>Widescreen</PresentationFormat>
  <Paragraphs>73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223</cp:revision>
  <dcterms:created xsi:type="dcterms:W3CDTF">2020-09-19T11:02:00Z</dcterms:created>
  <dcterms:modified xsi:type="dcterms:W3CDTF">2022-09-14T11:41:48Z</dcterms:modified>
</cp:coreProperties>
</file>